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224"/>
    <a:srgbClr val="67A0F0"/>
    <a:srgbClr val="629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AFDBC-ED2E-41FA-8CFD-6AA1639326B7}" v="30" dt="2021-11-26T00:17:01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8" d="100"/>
          <a:sy n="78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ger">
            <a:extLst>
              <a:ext uri="{FF2B5EF4-FFF2-40B4-BE49-F238E27FC236}">
                <a16:creationId xmlns:a16="http://schemas.microsoft.com/office/drawing/2014/main" id="{9FD6B763-0D0F-4B71-B776-01790F16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25" y="1106459"/>
            <a:ext cx="4645081" cy="46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403194-4FE8-4DF1-9C99-5418BF961103}"/>
              </a:ext>
            </a:extLst>
          </p:cNvPr>
          <p:cNvSpPr/>
          <p:nvPr/>
        </p:nvSpPr>
        <p:spPr>
          <a:xfrm>
            <a:off x="3963538" y="1905449"/>
            <a:ext cx="3577803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To the Zoo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With Sara Housh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Episode: Pacing Tigers and Animal Enrichment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8018F9-E331-468D-8F91-4A850E0C7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60"/>
    </mc:Choice>
    <mc:Fallback>
      <p:transition spd="slow" advTm="23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ger">
            <a:extLst>
              <a:ext uri="{FF2B5EF4-FFF2-40B4-BE49-F238E27FC236}">
                <a16:creationId xmlns:a16="http://schemas.microsoft.com/office/drawing/2014/main" id="{9EE1B2F8-9514-4D8A-8C5F-6DF3897D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74" y="1031158"/>
            <a:ext cx="4795684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8B3DEC-E466-4979-BFBF-56936748C5E9}"/>
              </a:ext>
            </a:extLst>
          </p:cNvPr>
          <p:cNvSpPr/>
          <p:nvPr/>
        </p:nvSpPr>
        <p:spPr>
          <a:xfrm>
            <a:off x="4050890" y="1877961"/>
            <a:ext cx="3490452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To the Zoo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With Sara Housh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Episode: Pacing Tigers and Animal Enrichment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AC8E664-859E-4D72-A436-556D15877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08"/>
    </mc:Choice>
    <mc:Fallback>
      <p:transition spd="slow" advTm="8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ger">
            <a:extLst>
              <a:ext uri="{FF2B5EF4-FFF2-40B4-BE49-F238E27FC236}">
                <a16:creationId xmlns:a16="http://schemas.microsoft.com/office/drawing/2014/main" id="{BCAD701A-7763-4427-A3E6-04B0E165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9" y="1147497"/>
            <a:ext cx="4365522" cy="43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F593C2-E9D3-42B4-B7E7-724A4B38C68F}"/>
              </a:ext>
            </a:extLst>
          </p:cNvPr>
          <p:cNvSpPr/>
          <p:nvPr/>
        </p:nvSpPr>
        <p:spPr>
          <a:xfrm>
            <a:off x="3963539" y="1836624"/>
            <a:ext cx="3577803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To the Zoo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With Sara Housh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Episode: Pacing Tigers and Animal Enrichment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72691D-D720-422E-BA5F-58912B2ED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2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246"/>
    </mc:Choice>
    <mc:Fallback>
      <p:transition spd="slow" advTm="109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ger">
            <a:extLst>
              <a:ext uri="{FF2B5EF4-FFF2-40B4-BE49-F238E27FC236}">
                <a16:creationId xmlns:a16="http://schemas.microsoft.com/office/drawing/2014/main" id="{62675F7F-AF56-4FDB-8A8C-582BA00F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35" y="1149295"/>
            <a:ext cx="4357011" cy="43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7B4A9E-E09E-4660-8E41-28AF5C30CBA9}"/>
              </a:ext>
            </a:extLst>
          </p:cNvPr>
          <p:cNvSpPr/>
          <p:nvPr/>
        </p:nvSpPr>
        <p:spPr>
          <a:xfrm>
            <a:off x="3963539" y="1836624"/>
            <a:ext cx="3577803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To the Zoo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With Sara Housh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C0C0C0"/>
                </a:highlight>
                <a:latin typeface="Californian FB" panose="0207040306080B030204" pitchFamily="18" charset="0"/>
              </a:rPr>
              <a:t>Episode: Pacing Tigers and Animal Enrichment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DBEF2AD-90C6-466E-88FC-F1098AE8F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17"/>
    </mc:Choice>
    <mc:Fallback>
      <p:transition spd="slow" advTm="73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52</Words>
  <Application>Microsoft Office PowerPoint</Application>
  <PresentationFormat>Widescreen</PresentationFormat>
  <Paragraphs>12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 Housh</cp:lastModifiedBy>
  <cp:revision>41</cp:revision>
  <dcterms:created xsi:type="dcterms:W3CDTF">2021-11-24T01:54:03Z</dcterms:created>
  <dcterms:modified xsi:type="dcterms:W3CDTF">2021-12-02T01:29:24Z</dcterms:modified>
</cp:coreProperties>
</file>